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Author and Date"/>
          <p:cNvSpPr txBox="1"/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wo jellyfish against a pink background"/>
          <p:cNvSpPr/>
          <p:nvPr>
            <p:ph type="pic" sz="half" idx="21"/>
          </p:nvPr>
        </p:nvSpPr>
        <p:spPr>
          <a:xfrm>
            <a:off x="12192000" y="4813300"/>
            <a:ext cx="12192000" cy="9207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Two jellyfish touching against a dark blue background"/>
          <p:cNvSpPr/>
          <p:nvPr>
            <p:ph type="pic" sz="half" idx="22"/>
          </p:nvPr>
        </p:nvSpPr>
        <p:spPr>
          <a:xfrm>
            <a:off x="12192000" y="-6286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Two jellyfish against a blue background"/>
          <p:cNvSpPr/>
          <p:nvPr>
            <p:ph type="pic" idx="23"/>
          </p:nvPr>
        </p:nvSpPr>
        <p:spPr>
          <a:xfrm>
            <a:off x="-42037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wo jellyfish touching against a dark blue background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wo jellyfish touching against a dark blue background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Author and Date"/>
          <p:cNvSpPr txBox="1"/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pc="-348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wo jellyfish against a blue background"/>
          <p:cNvSpPr/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70000" y="3885108"/>
            <a:ext cx="9652000" cy="3200203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wo jellyfish against a pink background"/>
          <p:cNvSpPr/>
          <p:nvPr>
            <p:ph type="pic" idx="21"/>
          </p:nvPr>
        </p:nvSpPr>
        <p:spPr>
          <a:xfrm>
            <a:off x="10185400" y="0"/>
            <a:ext cx="18161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Slide Subtitle"/>
          <p:cNvSpPr txBox="1"/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pc="-55" sz="5500"/>
            </a:lvl1pPr>
            <a:lvl2pPr marL="0" indent="457200" defTabSz="825500">
              <a:buClrTx/>
              <a:buSzTx/>
              <a:buNone/>
              <a:defRPr spc="-55" sz="5500"/>
            </a:lvl2pPr>
            <a:lvl3pPr marL="0" indent="914400" defTabSz="825500">
              <a:buClrTx/>
              <a:buSzTx/>
              <a:buNone/>
              <a:defRPr spc="-55" sz="5500"/>
            </a:lvl3pPr>
            <a:lvl4pPr marL="0" indent="1371600" defTabSz="825500">
              <a:buClrTx/>
              <a:buSzTx/>
              <a:buNone/>
              <a:defRPr spc="-55" sz="5500"/>
            </a:lvl4pPr>
            <a:lvl5pPr marL="0" indent="1828800" defTabSz="825500">
              <a:buClrTx/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6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atin GCS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Latin GCSE</a:t>
            </a:r>
          </a:p>
        </p:txBody>
      </p:sp>
      <p:sp>
        <p:nvSpPr>
          <p:cNvPr id="152" name="Wednesday 29th March 2022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Wednesday 29th March 2022</a:t>
            </a:r>
          </a:p>
        </p:txBody>
      </p:sp>
      <p:sp>
        <p:nvSpPr>
          <p:cNvPr id="153" name="Component 2: Literature (30%)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Component 2: Literature (30%)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Questions to develop understanding"/>
          <p:cNvSpPr txBox="1"/>
          <p:nvPr>
            <p:ph type="title"/>
          </p:nvPr>
        </p:nvSpPr>
        <p:spPr>
          <a:xfrm>
            <a:off x="1270000" y="452089"/>
            <a:ext cx="21844000" cy="1557438"/>
          </a:xfrm>
          <a:prstGeom prst="rect">
            <a:avLst/>
          </a:prstGeom>
        </p:spPr>
        <p:txBody>
          <a:bodyPr/>
          <a:lstStyle/>
          <a:p>
            <a:pPr/>
            <a:r>
              <a:t>Questions to develop understanding</a:t>
            </a:r>
          </a:p>
        </p:txBody>
      </p:sp>
      <p:sp>
        <p:nvSpPr>
          <p:cNvPr id="177" name="Write your answers in full sentences in your book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Write your answers in full sentences in your book</a:t>
            </a:r>
          </a:p>
        </p:txBody>
      </p:sp>
      <p:pic>
        <p:nvPicPr>
          <p:cNvPr id="178" name="Screenshot 2023-03-13 at 07.50.17.png" descr="Screenshot 2023-03-13 at 07.50.1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856" y="4772019"/>
            <a:ext cx="23225575" cy="75735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Questions to develop understanding"/>
          <p:cNvSpPr txBox="1"/>
          <p:nvPr>
            <p:ph type="title"/>
          </p:nvPr>
        </p:nvSpPr>
        <p:spPr>
          <a:xfrm>
            <a:off x="1270000" y="452089"/>
            <a:ext cx="21844000" cy="1557438"/>
          </a:xfrm>
          <a:prstGeom prst="rect">
            <a:avLst/>
          </a:prstGeom>
        </p:spPr>
        <p:txBody>
          <a:bodyPr/>
          <a:lstStyle/>
          <a:p>
            <a:pPr/>
            <a:r>
              <a:t>Questions to develop understanding</a:t>
            </a:r>
          </a:p>
        </p:txBody>
      </p:sp>
      <p:sp>
        <p:nvSpPr>
          <p:cNvPr id="181" name="Write your answers in full sentences in your book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Write your answers in full sentences in your book</a:t>
            </a:r>
          </a:p>
        </p:txBody>
      </p:sp>
      <p:pic>
        <p:nvPicPr>
          <p:cNvPr id="182" name="Screenshot 2023-03-13 at 07.50.42.png" descr="Screenshot 2023-03-13 at 07.50.4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5064" y="5110416"/>
            <a:ext cx="23173872" cy="56388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Questions to develop understanding"/>
          <p:cNvSpPr txBox="1"/>
          <p:nvPr>
            <p:ph type="title"/>
          </p:nvPr>
        </p:nvSpPr>
        <p:spPr>
          <a:xfrm>
            <a:off x="1270000" y="452089"/>
            <a:ext cx="21844000" cy="1557438"/>
          </a:xfrm>
          <a:prstGeom prst="rect">
            <a:avLst/>
          </a:prstGeom>
        </p:spPr>
        <p:txBody>
          <a:bodyPr/>
          <a:lstStyle/>
          <a:p>
            <a:pPr/>
            <a:r>
              <a:t>Questions to develop understanding</a:t>
            </a:r>
          </a:p>
        </p:txBody>
      </p:sp>
      <p:sp>
        <p:nvSpPr>
          <p:cNvPr id="185" name="Write your answers in full sentences in your book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Write your answers in full sentences in your book</a:t>
            </a:r>
          </a:p>
        </p:txBody>
      </p:sp>
      <p:pic>
        <p:nvPicPr>
          <p:cNvPr id="186" name="Screenshot 2023-03-13 at 07.51.00.png" descr="Screenshot 2023-03-13 at 07.51.0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167" y="3740606"/>
            <a:ext cx="24069887" cy="39297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Screenshot 2023-03-13 at 07.51.26.png" descr="Screenshot 2023-03-13 at 07.51.2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9398" y="8261390"/>
            <a:ext cx="23205204" cy="37886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Questions to develop understanding"/>
          <p:cNvSpPr txBox="1"/>
          <p:nvPr>
            <p:ph type="title"/>
          </p:nvPr>
        </p:nvSpPr>
        <p:spPr>
          <a:xfrm>
            <a:off x="1270000" y="452089"/>
            <a:ext cx="21844000" cy="1557438"/>
          </a:xfrm>
          <a:prstGeom prst="rect">
            <a:avLst/>
          </a:prstGeom>
        </p:spPr>
        <p:txBody>
          <a:bodyPr/>
          <a:lstStyle/>
          <a:p>
            <a:pPr/>
            <a:r>
              <a:t>Questions to develop understanding</a:t>
            </a:r>
          </a:p>
        </p:txBody>
      </p:sp>
      <p:sp>
        <p:nvSpPr>
          <p:cNvPr id="190" name="Write your answers in full sentences in your book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Write your answers in full sentences in your book</a:t>
            </a:r>
          </a:p>
        </p:txBody>
      </p:sp>
      <p:pic>
        <p:nvPicPr>
          <p:cNvPr id="191" name="Screenshot 2023-03-13 at 07.51.51.png" descr="Screenshot 2023-03-13 at 07.51.5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540" y="4765505"/>
            <a:ext cx="23344920" cy="63401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Questions to develop understanding"/>
          <p:cNvSpPr txBox="1"/>
          <p:nvPr>
            <p:ph type="title"/>
          </p:nvPr>
        </p:nvSpPr>
        <p:spPr>
          <a:xfrm>
            <a:off x="1270000" y="452089"/>
            <a:ext cx="21844000" cy="1557438"/>
          </a:xfrm>
          <a:prstGeom prst="rect">
            <a:avLst/>
          </a:prstGeom>
        </p:spPr>
        <p:txBody>
          <a:bodyPr/>
          <a:lstStyle/>
          <a:p>
            <a:pPr/>
            <a:r>
              <a:t>Questions to develop understanding</a:t>
            </a:r>
          </a:p>
        </p:txBody>
      </p:sp>
      <p:sp>
        <p:nvSpPr>
          <p:cNvPr id="194" name="Write your answers in full sentences in your book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Write your answers in full sentences in your book</a:t>
            </a:r>
          </a:p>
        </p:txBody>
      </p:sp>
      <p:pic>
        <p:nvPicPr>
          <p:cNvPr id="195" name="Screenshot 2023-03-13 at 07.52.18.png" descr="Screenshot 2023-03-13 at 07.52.1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4281" y="4595915"/>
            <a:ext cx="23335438" cy="73483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Questions to develop understanding"/>
          <p:cNvSpPr txBox="1"/>
          <p:nvPr>
            <p:ph type="title"/>
          </p:nvPr>
        </p:nvSpPr>
        <p:spPr>
          <a:xfrm>
            <a:off x="1270000" y="452089"/>
            <a:ext cx="21844000" cy="1557438"/>
          </a:xfrm>
          <a:prstGeom prst="rect">
            <a:avLst/>
          </a:prstGeom>
        </p:spPr>
        <p:txBody>
          <a:bodyPr/>
          <a:lstStyle/>
          <a:p>
            <a:pPr/>
            <a:r>
              <a:t>Questions to develop understanding</a:t>
            </a:r>
          </a:p>
        </p:txBody>
      </p:sp>
      <p:sp>
        <p:nvSpPr>
          <p:cNvPr id="198" name="Write your answers in full sentences in your book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Write your answers in full sentences in your book</a:t>
            </a:r>
          </a:p>
        </p:txBody>
      </p:sp>
      <p:pic>
        <p:nvPicPr>
          <p:cNvPr id="199" name="Screenshot 2023-03-13 at 07.52.37.png" descr="Screenshot 2023-03-13 at 07.52.3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765" y="4608674"/>
            <a:ext cx="23530470" cy="69883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creenshot 2023-03-13 at 07.44.43.png" descr="Screenshot 2023-03-13 at 07.44.4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9021" y="852787"/>
            <a:ext cx="22905958" cy="34941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creenshot 2023-03-13 at 07.44.43.png" descr="Screenshot 2023-03-13 at 07.44.4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9021" y="852787"/>
            <a:ext cx="22905958" cy="34941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Screenshot 2023-03-13 at 07.45.12.png" descr="Screenshot 2023-03-13 at 07.45.1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362" y="5936237"/>
            <a:ext cx="23093276" cy="4354529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Screenshot 2023-03-13 at 07.46.02.png" descr="Screenshot 2023-03-13 at 07.46.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5673" y="391742"/>
            <a:ext cx="9730826" cy="8455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Screenshot 2023-03-13 at 07.46.19.png" descr="Screenshot 2023-03-13 at 07.46.1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729958" y="104569"/>
            <a:ext cx="9828328" cy="85401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Screenshot 2023-03-13 at 07.46.40.png" descr="Screenshot 2023-03-13 at 07.46.4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651714" y="9441427"/>
            <a:ext cx="10364752" cy="38867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Screenshot 2023-03-13 at 07.47.20.png" descr="Screenshot 2023-03-13 at 07.47.2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569" y="595176"/>
            <a:ext cx="23390223" cy="69815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creenshot 2023-03-13 at 07.47.20.png" descr="Screenshot 2023-03-13 at 07.47.2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569" y="595176"/>
            <a:ext cx="23390223" cy="6981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Screenshot 2023-03-13 at 07.47.43.png" descr="Screenshot 2023-03-13 at 07.47.4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1917" y="8426894"/>
            <a:ext cx="23980166" cy="40782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Screenshot 2023-03-13 at 07.48.19.png" descr="Screenshot 2023-03-13 at 07.48.1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155" y="258614"/>
            <a:ext cx="23500749" cy="40698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Screenshot 2023-03-13 at 07.48.19.png" descr="Screenshot 2023-03-13 at 07.48.1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155" y="258614"/>
            <a:ext cx="23500749" cy="406984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Screenshot 2023-03-13 at 07.48.38.png" descr="Screenshot 2023-03-13 at 07.48.3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2168" y="5406837"/>
            <a:ext cx="23359512" cy="40453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Screenshot 2023-03-13 at 07.49.02.png" descr="Screenshot 2023-03-13 at 07.49.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275" y="426767"/>
            <a:ext cx="23564034" cy="39846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